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3" r:id="rId13"/>
    <p:sldId id="264" r:id="rId14"/>
    <p:sldId id="266" r:id="rId15"/>
    <p:sldId id="267" r:id="rId16"/>
    <p:sldId id="268" r:id="rId17"/>
    <p:sldId id="269" r:id="rId18"/>
    <p:sldId id="271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3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2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6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080B0-4D35-4760-8233-5F9D5E68409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2D775-215C-4B20-9336-BEF21E75F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«Проектирование БД для контроля сессионной успеваемости студентов ВУЗа»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73883" y="3602038"/>
            <a:ext cx="4929447" cy="1655762"/>
          </a:xfrm>
        </p:spPr>
        <p:txBody>
          <a:bodyPr>
            <a:normAutofit fontScale="92500"/>
          </a:bodyPr>
          <a:lstStyle/>
          <a:p>
            <a:r>
              <a:rPr lang="ru-RU" dirty="0"/>
              <a:t>Исполнитель: </a:t>
            </a:r>
            <a:endParaRPr lang="en-US" dirty="0" smtClean="0"/>
          </a:p>
          <a:p>
            <a:r>
              <a:rPr lang="ru-RU" dirty="0" smtClean="0"/>
              <a:t>Студент группы МС-32:	   </a:t>
            </a:r>
            <a:r>
              <a:rPr lang="ru-RU" dirty="0" err="1" smtClean="0"/>
              <a:t>Глазко</a:t>
            </a:r>
            <a:r>
              <a:rPr lang="ru-RU" dirty="0" smtClean="0"/>
              <a:t> К.В.</a:t>
            </a:r>
            <a:endParaRPr lang="en-US" dirty="0" smtClean="0"/>
          </a:p>
          <a:p>
            <a:r>
              <a:rPr lang="ru-RU" dirty="0" smtClean="0"/>
              <a:t>Научный руководитель:    Соколов </a:t>
            </a:r>
            <a:r>
              <a:rPr lang="ru-RU" dirty="0"/>
              <a:t>С.И.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377" y="0"/>
            <a:ext cx="5307377" cy="8395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5471160" y="314612"/>
            <a:ext cx="1254760" cy="1325563"/>
          </a:xfrm>
        </p:spPr>
        <p:txBody>
          <a:bodyPr/>
          <a:lstStyle/>
          <a:p>
            <a:r>
              <a:rPr lang="ru-RU" dirty="0" smtClean="0"/>
              <a:t>1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267" y="926593"/>
            <a:ext cx="10557933" cy="57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4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0258" y="253743"/>
            <a:ext cx="10831484" cy="62478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&lt;?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php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$response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array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$link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mysqli_connect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"localhost"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"root"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"etoges420"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"gsu"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'Access-Control-Allow-Origin: *'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'Access-Control-Allow-Methods: GET, POST'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header(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"Access-Control-Allow-Headers: X-Requested-With"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'id'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 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 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otsenka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gruppa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'type'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])&amp;&amp;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isset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'Lesson'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$id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'id'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otsenka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otsenka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gruppa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gruppa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$type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'type'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$lesson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$_POST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'Lesson'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$result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mysqli_query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$link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"INSERT INTO 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zadolzshenost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`(`id`,`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`, 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`,`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otsenka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`,`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gruppa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`,`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type`,`Lesson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`)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VALUES ('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', 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FirstName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LastName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otsenka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gruppa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$type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$lesson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')"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$result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$response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'success'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echo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json_encode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$response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en-US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en-US" sz="10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en-US" sz="10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en-US" sz="10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en-US" sz="10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?&gt;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97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475615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15" y="0"/>
            <a:ext cx="5716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90" y="0"/>
            <a:ext cx="9651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9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345" y="1"/>
            <a:ext cx="887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44" y="249382"/>
            <a:ext cx="9351818" cy="62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 Основной целью данной работы является разработка сайта с использованием базы данных, а также закрепление практических навыков программирования на языке </a:t>
            </a:r>
            <a:r>
              <a:rPr lang="en-US" dirty="0"/>
              <a:t>JavaScript </a:t>
            </a:r>
          </a:p>
          <a:p>
            <a:r>
              <a:rPr lang="ru-RU" dirty="0"/>
              <a:t>Для осуществления цели служат следующие задачи:</a:t>
            </a:r>
            <a:endParaRPr lang="en-US" dirty="0"/>
          </a:p>
          <a:p>
            <a:pPr lvl="0"/>
            <a:r>
              <a:rPr lang="ru-RU" dirty="0"/>
              <a:t>выполнить анализ операционной структуры предприятия.</a:t>
            </a:r>
            <a:endParaRPr lang="en-US" dirty="0"/>
          </a:p>
          <a:p>
            <a:pPr lvl="0"/>
            <a:r>
              <a:rPr lang="ru-RU" dirty="0"/>
              <a:t>изучить специфику использования СУБД </a:t>
            </a:r>
            <a:r>
              <a:rPr lang="en-US" dirty="0"/>
              <a:t>MySQL </a:t>
            </a:r>
            <a:r>
              <a:rPr lang="ru-RU" dirty="0"/>
              <a:t>и </a:t>
            </a:r>
            <a:r>
              <a:rPr lang="en-US" dirty="0"/>
              <a:t>SQLite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ru-RU" dirty="0"/>
              <a:t>спроектировать интерфейс веб приложения и правил взаимодействия с ним.</a:t>
            </a:r>
            <a:endParaRPr lang="en-US" dirty="0"/>
          </a:p>
          <a:p>
            <a:pPr lvl="0"/>
            <a:r>
              <a:rPr lang="ru-RU" dirty="0"/>
              <a:t>разработать программное обеспечение для использования </a:t>
            </a:r>
            <a:r>
              <a:rPr lang="en-US" dirty="0"/>
              <a:t>web</a:t>
            </a:r>
            <a:r>
              <a:rPr lang="ru-RU" dirty="0"/>
              <a:t>-приложения баз данных.</a:t>
            </a:r>
            <a:endParaRPr lang="en-US" dirty="0"/>
          </a:p>
          <a:p>
            <a:pPr lvl="0"/>
            <a:r>
              <a:rPr lang="ru-RU" dirty="0"/>
              <a:t>выполнить теоретический анализ научной и методической литературы для разработки базы данных «Сессионной статистики ВУЗа»</a:t>
            </a:r>
            <a:endParaRPr lang="en-US" dirty="0"/>
          </a:p>
          <a:p>
            <a:r>
              <a:rPr lang="ru-RU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3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0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30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0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8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используемых технологий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189027"/>
            <a:ext cx="68011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Инструменты разработки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Система управления базами данных </a:t>
            </a:r>
            <a:r>
              <a:rPr kumimoji="0" lang="ru-RU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MySQL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программирования SQL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программирования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PHP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PhpStorm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Инструменты для разработки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Front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программирования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разметки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HTML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описания внешнего вида документа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CSS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PhpMyAdmin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Apache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Server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WebStorm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44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9" y="360742"/>
            <a:ext cx="6484047" cy="58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8014" y="365125"/>
            <a:ext cx="8535785" cy="1325563"/>
          </a:xfrm>
        </p:spPr>
        <p:txBody>
          <a:bodyPr/>
          <a:lstStyle/>
          <a:p>
            <a:r>
              <a:rPr lang="ru-RU" dirty="0" smtClean="0"/>
              <a:t>Принцип работы авторизации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608" y="1690688"/>
            <a:ext cx="5591175" cy="38385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4" y="5871210"/>
            <a:ext cx="4911779" cy="6210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195" y="5872569"/>
            <a:ext cx="4643351" cy="61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3128"/>
            <a:ext cx="12236336" cy="68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02" y="-178290"/>
            <a:ext cx="12258502" cy="72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148</Words>
  <Application>Microsoft Office PowerPoint</Application>
  <PresentationFormat>Широкоэкранный</PresentationFormat>
  <Paragraphs>35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Bahnschrift</vt:lpstr>
      <vt:lpstr>Calibri</vt:lpstr>
      <vt:lpstr>Calibri Light</vt:lpstr>
      <vt:lpstr>JetBrains Mono</vt:lpstr>
      <vt:lpstr>Times New Roman</vt:lpstr>
      <vt:lpstr>Тема Office</vt:lpstr>
      <vt:lpstr>«Проектирование БД для контроля сессионной успеваемости студентов ВУЗа»  </vt:lpstr>
      <vt:lpstr>Постановка задачи</vt:lpstr>
      <vt:lpstr>стек используемых технологий</vt:lpstr>
      <vt:lpstr>Презентация PowerPoint</vt:lpstr>
      <vt:lpstr>Принцип работы авторизации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7</cp:revision>
  <dcterms:created xsi:type="dcterms:W3CDTF">2020-12-21T04:33:01Z</dcterms:created>
  <dcterms:modified xsi:type="dcterms:W3CDTF">2020-12-21T05:29:27Z</dcterms:modified>
</cp:coreProperties>
</file>